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9" r:id="rId5"/>
    <p:sldId id="260" r:id="rId6"/>
    <p:sldId id="261" r:id="rId7"/>
  </p:sldIdLst>
  <p:sldSz cx="13716000" cy="13716000"/>
  <p:notesSz cx="6858000" cy="9144000"/>
  <p:defaultTextStyle>
    <a:defPPr>
      <a:defRPr lang="en-US"/>
    </a:defPPr>
    <a:lvl1pPr marL="0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1pPr>
    <a:lvl2pPr marL="658368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2pPr>
    <a:lvl3pPr marL="1316736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3pPr>
    <a:lvl4pPr marL="1975104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4pPr>
    <a:lvl5pPr marL="2633472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5pPr>
    <a:lvl6pPr marL="3291840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6pPr>
    <a:lvl7pPr marL="3950208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7pPr>
    <a:lvl8pPr marL="4608576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8pPr>
    <a:lvl9pPr marL="5266944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34"/>
  </p:normalViewPr>
  <p:slideViewPr>
    <p:cSldViewPr snapToGrid="0" snapToObjects="1">
      <p:cViewPr varScale="1">
        <p:scale>
          <a:sx n="51" d="100"/>
          <a:sy n="51" d="100"/>
        </p:scale>
        <p:origin x="10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02CD8-A555-6041-B71C-05C1DC07C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503" y="2244725"/>
            <a:ext cx="10287000" cy="4775200"/>
          </a:xfrm>
        </p:spPr>
        <p:txBody>
          <a:bodyPr anchor="b"/>
          <a:lstStyle>
            <a:lvl1pPr algn="ctr">
              <a:defRPr sz="675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586E54-D4A6-594F-8ABE-642530C6C6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03" y="7204076"/>
            <a:ext cx="10287000" cy="3311524"/>
          </a:xfrm>
        </p:spPr>
        <p:txBody>
          <a:bodyPr/>
          <a:lstStyle>
            <a:lvl1pPr marL="0" indent="0" algn="ctr">
              <a:buNone/>
              <a:defRPr sz="2701"/>
            </a:lvl1pPr>
            <a:lvl2pPr marL="514469" indent="0" algn="ctr">
              <a:buNone/>
              <a:defRPr sz="2250"/>
            </a:lvl2pPr>
            <a:lvl3pPr marL="1028940" indent="0" algn="ctr">
              <a:buNone/>
              <a:defRPr sz="2025"/>
            </a:lvl3pPr>
            <a:lvl4pPr marL="1543409" indent="0" algn="ctr">
              <a:buNone/>
              <a:defRPr sz="1800"/>
            </a:lvl4pPr>
            <a:lvl5pPr marL="2057879" indent="0" algn="ctr">
              <a:buNone/>
              <a:defRPr sz="1800"/>
            </a:lvl5pPr>
            <a:lvl6pPr marL="2572349" indent="0" algn="ctr">
              <a:buNone/>
              <a:defRPr sz="1800"/>
            </a:lvl6pPr>
            <a:lvl7pPr marL="3086818" indent="0" algn="ctr">
              <a:buNone/>
              <a:defRPr sz="1800"/>
            </a:lvl7pPr>
            <a:lvl8pPr marL="3601288" indent="0" algn="ctr">
              <a:buNone/>
              <a:defRPr sz="1800"/>
            </a:lvl8pPr>
            <a:lvl9pPr marL="4115758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8983F-FC67-7D42-B780-6EC95DCE0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5D130-EEB0-AC4A-B0F6-C7182F4A93B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88624-28DF-8C4E-997A-066DC1DED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DC917-6A1E-754E-9D64-7033697B1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71B2-EDEF-BA49-968C-83D4CA4E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1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A4346-87C3-6341-BC00-EC098991D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C8DEE3-88A9-FA4A-8FDD-0247BE92A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FC0C2-1A21-E94C-8B95-F477CCB02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5D130-EEB0-AC4A-B0F6-C7182F4A93B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CD1E1-D0A7-8C42-A099-657E3269E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81674-230B-6347-9D6F-994D5F360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71B2-EDEF-BA49-968C-83D4CA4E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9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356D96-74B3-B546-9B59-DFA87761F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15515" y="730251"/>
            <a:ext cx="2957513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A8C4E4-A16A-A540-8D34-6DE55C89B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42976" y="730251"/>
            <a:ext cx="8701088" cy="1162367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E5AFD-E8A3-6644-BC37-B3BEAD04C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5D130-EEB0-AC4A-B0F6-C7182F4A93B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40523-A13A-834A-8151-4D69AC275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25434-C0D7-424A-A8CB-BFE8BE277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71B2-EDEF-BA49-968C-83D4CA4E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3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598A4-9F78-5D48-A281-240361DD5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751AD-B270-A744-82F5-288706AA8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698AD-E7B2-0B44-99BB-7389734F7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5D130-EEB0-AC4A-B0F6-C7182F4A93B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4803E-DB7B-C646-B24A-54D22B18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B257C-64B7-D244-B6A4-15A73E5F2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71B2-EDEF-BA49-968C-83D4CA4E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F521A-93B0-204A-BD8A-40FCD1B20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831" y="3419477"/>
            <a:ext cx="11830050" cy="5705473"/>
          </a:xfrm>
        </p:spPr>
        <p:txBody>
          <a:bodyPr anchor="b"/>
          <a:lstStyle>
            <a:lvl1pPr>
              <a:defRPr sz="675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943B8-8CFE-DE46-A8AD-189ABF5B4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5831" y="9178928"/>
            <a:ext cx="11830050" cy="3000374"/>
          </a:xfrm>
        </p:spPr>
        <p:txBody>
          <a:bodyPr/>
          <a:lstStyle>
            <a:lvl1pPr marL="0" indent="0">
              <a:buNone/>
              <a:defRPr sz="2701">
                <a:solidFill>
                  <a:schemeClr val="tx1">
                    <a:tint val="75000"/>
                  </a:schemeClr>
                </a:solidFill>
              </a:defRPr>
            </a:lvl1pPr>
            <a:lvl2pPr marL="514469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94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4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87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234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8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57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803D5-2B63-F142-9C87-AA6951F64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5D130-EEB0-AC4A-B0F6-C7182F4A93B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600D0-F805-B24C-AABE-9B20BDAAD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D645B-562E-764E-A833-21DE8FBDF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71B2-EDEF-BA49-968C-83D4CA4E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1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AB15A-18D4-8E4D-8B65-5D7BE46AE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9FA64-946A-4B4E-BBF0-128B69625B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2978" y="3651251"/>
            <a:ext cx="582930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0B2433-093D-484A-81BC-E1E8F8585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43725" y="3651251"/>
            <a:ext cx="582930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54461-7F66-9640-B059-53BE22261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5D130-EEB0-AC4A-B0F6-C7182F4A93B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68565-E9D9-6F46-9623-0825E713D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AD4B9-348F-2B44-BAB3-F2B8EEDC1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71B2-EDEF-BA49-968C-83D4CA4E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F3403-2F2B-9E46-AB7B-8193E0E9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762" y="730256"/>
            <a:ext cx="11830050" cy="26511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F4097-9BF5-1E4C-A214-8FB2A2D36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4765" y="3362325"/>
            <a:ext cx="5802510" cy="1647824"/>
          </a:xfrm>
        </p:spPr>
        <p:txBody>
          <a:bodyPr anchor="b"/>
          <a:lstStyle>
            <a:lvl1pPr marL="0" indent="0">
              <a:buNone/>
              <a:defRPr sz="2701" b="1"/>
            </a:lvl1pPr>
            <a:lvl2pPr marL="514469" indent="0">
              <a:buNone/>
              <a:defRPr sz="2250" b="1"/>
            </a:lvl2pPr>
            <a:lvl3pPr marL="1028940" indent="0">
              <a:buNone/>
              <a:defRPr sz="2025" b="1"/>
            </a:lvl3pPr>
            <a:lvl4pPr marL="1543409" indent="0">
              <a:buNone/>
              <a:defRPr sz="1800" b="1"/>
            </a:lvl4pPr>
            <a:lvl5pPr marL="2057879" indent="0">
              <a:buNone/>
              <a:defRPr sz="1800" b="1"/>
            </a:lvl5pPr>
            <a:lvl6pPr marL="2572349" indent="0">
              <a:buNone/>
              <a:defRPr sz="1800" b="1"/>
            </a:lvl6pPr>
            <a:lvl7pPr marL="3086818" indent="0">
              <a:buNone/>
              <a:defRPr sz="1800" b="1"/>
            </a:lvl7pPr>
            <a:lvl8pPr marL="3601288" indent="0">
              <a:buNone/>
              <a:defRPr sz="1800" b="1"/>
            </a:lvl8pPr>
            <a:lvl9pPr marL="4115758" indent="0">
              <a:buNone/>
              <a:defRPr sz="1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A8FA3-3A1A-5F45-9FA7-989021427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44765" y="5010153"/>
            <a:ext cx="5802510" cy="73691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7DB028-062F-4C45-89D4-9DEF77601D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43725" y="3362325"/>
            <a:ext cx="5831087" cy="1647824"/>
          </a:xfrm>
        </p:spPr>
        <p:txBody>
          <a:bodyPr anchor="b"/>
          <a:lstStyle>
            <a:lvl1pPr marL="0" indent="0">
              <a:buNone/>
              <a:defRPr sz="2701" b="1"/>
            </a:lvl1pPr>
            <a:lvl2pPr marL="514469" indent="0">
              <a:buNone/>
              <a:defRPr sz="2250" b="1"/>
            </a:lvl2pPr>
            <a:lvl3pPr marL="1028940" indent="0">
              <a:buNone/>
              <a:defRPr sz="2025" b="1"/>
            </a:lvl3pPr>
            <a:lvl4pPr marL="1543409" indent="0">
              <a:buNone/>
              <a:defRPr sz="1800" b="1"/>
            </a:lvl4pPr>
            <a:lvl5pPr marL="2057879" indent="0">
              <a:buNone/>
              <a:defRPr sz="1800" b="1"/>
            </a:lvl5pPr>
            <a:lvl6pPr marL="2572349" indent="0">
              <a:buNone/>
              <a:defRPr sz="1800" b="1"/>
            </a:lvl6pPr>
            <a:lvl7pPr marL="3086818" indent="0">
              <a:buNone/>
              <a:defRPr sz="1800" b="1"/>
            </a:lvl7pPr>
            <a:lvl8pPr marL="3601288" indent="0">
              <a:buNone/>
              <a:defRPr sz="1800" b="1"/>
            </a:lvl8pPr>
            <a:lvl9pPr marL="4115758" indent="0">
              <a:buNone/>
              <a:defRPr sz="1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CC9D1B-DCDA-6745-92D4-5D03078D42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43725" y="5010153"/>
            <a:ext cx="5831087" cy="73691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05FFAA-1F6A-AA47-ADB7-E6FE5CA8C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5D130-EEB0-AC4A-B0F6-C7182F4A93B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7EE1B9-C428-5E41-A13A-4B1917945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1A6055-7A8F-7046-AD5C-52D830772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71B2-EDEF-BA49-968C-83D4CA4E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7131E-3880-FB48-A204-FB1668B36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031200-28DC-6A4C-83FB-FA2BA7EFF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5D130-EEB0-AC4A-B0F6-C7182F4A93B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9112D0-A5F9-554C-B606-FE3FDB940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2CA41E-16A5-714B-AD8E-A9F0D246E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71B2-EDEF-BA49-968C-83D4CA4E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3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B715AA-6318-DD4B-892D-680FD69F4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5D130-EEB0-AC4A-B0F6-C7182F4A93B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CBAAB7-B184-7443-965E-0CA1B9A1A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9A8C0-E306-DE43-B0F1-6C645C657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71B2-EDEF-BA49-968C-83D4CA4E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6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A4CB7-85A9-3745-BE1D-74526CB1A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7" cy="32004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9A75-B63D-264D-B872-8BA095742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1090" y="1974851"/>
            <a:ext cx="6943725" cy="9747250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1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0799D8-5BF3-E449-8148-9FECD04C79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44765" y="4114801"/>
            <a:ext cx="4423767" cy="7623175"/>
          </a:xfrm>
        </p:spPr>
        <p:txBody>
          <a:bodyPr/>
          <a:lstStyle>
            <a:lvl1pPr marL="0" indent="0">
              <a:buNone/>
              <a:defRPr sz="1800"/>
            </a:lvl1pPr>
            <a:lvl2pPr marL="514469" indent="0">
              <a:buNone/>
              <a:defRPr sz="1575"/>
            </a:lvl2pPr>
            <a:lvl3pPr marL="1028940" indent="0">
              <a:buNone/>
              <a:defRPr sz="1350"/>
            </a:lvl3pPr>
            <a:lvl4pPr marL="1543409" indent="0">
              <a:buNone/>
              <a:defRPr sz="1125"/>
            </a:lvl4pPr>
            <a:lvl5pPr marL="2057879" indent="0">
              <a:buNone/>
              <a:defRPr sz="1125"/>
            </a:lvl5pPr>
            <a:lvl6pPr marL="2572349" indent="0">
              <a:buNone/>
              <a:defRPr sz="1125"/>
            </a:lvl6pPr>
            <a:lvl7pPr marL="3086818" indent="0">
              <a:buNone/>
              <a:defRPr sz="1125"/>
            </a:lvl7pPr>
            <a:lvl8pPr marL="3601288" indent="0">
              <a:buNone/>
              <a:defRPr sz="1125"/>
            </a:lvl8pPr>
            <a:lvl9pPr marL="4115758" indent="0">
              <a:buNone/>
              <a:defRPr sz="11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2E5D6-5855-BB4D-BF30-A6916FEF8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5D130-EEB0-AC4A-B0F6-C7182F4A93B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0BDD4-3BDC-B445-995E-2F27A55ED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5A4055-062F-6340-98F1-3316C2366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71B2-EDEF-BA49-968C-83D4CA4E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2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2FB7A-8D41-2643-AFEC-D251DEE77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7" cy="32004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3B72D5-6B63-AF4D-96EF-1712D1EB9E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1090" y="1974851"/>
            <a:ext cx="6943725" cy="9747250"/>
          </a:xfrm>
        </p:spPr>
        <p:txBody>
          <a:bodyPr/>
          <a:lstStyle>
            <a:lvl1pPr marL="0" indent="0">
              <a:buNone/>
              <a:defRPr sz="3600"/>
            </a:lvl1pPr>
            <a:lvl2pPr marL="514469" indent="0">
              <a:buNone/>
              <a:defRPr sz="3150"/>
            </a:lvl2pPr>
            <a:lvl3pPr marL="1028940" indent="0">
              <a:buNone/>
              <a:defRPr sz="2701"/>
            </a:lvl3pPr>
            <a:lvl4pPr marL="1543409" indent="0">
              <a:buNone/>
              <a:defRPr sz="2250"/>
            </a:lvl4pPr>
            <a:lvl5pPr marL="2057879" indent="0">
              <a:buNone/>
              <a:defRPr sz="2250"/>
            </a:lvl5pPr>
            <a:lvl6pPr marL="2572349" indent="0">
              <a:buNone/>
              <a:defRPr sz="2250"/>
            </a:lvl6pPr>
            <a:lvl7pPr marL="3086818" indent="0">
              <a:buNone/>
              <a:defRPr sz="2250"/>
            </a:lvl7pPr>
            <a:lvl8pPr marL="3601288" indent="0">
              <a:buNone/>
              <a:defRPr sz="2250"/>
            </a:lvl8pPr>
            <a:lvl9pPr marL="4115758" indent="0">
              <a:buNone/>
              <a:defRPr sz="225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06DCF-3F43-954E-8E86-79D9632D3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44765" y="4114801"/>
            <a:ext cx="4423767" cy="7623175"/>
          </a:xfrm>
        </p:spPr>
        <p:txBody>
          <a:bodyPr/>
          <a:lstStyle>
            <a:lvl1pPr marL="0" indent="0">
              <a:buNone/>
              <a:defRPr sz="1800"/>
            </a:lvl1pPr>
            <a:lvl2pPr marL="514469" indent="0">
              <a:buNone/>
              <a:defRPr sz="1575"/>
            </a:lvl2pPr>
            <a:lvl3pPr marL="1028940" indent="0">
              <a:buNone/>
              <a:defRPr sz="1350"/>
            </a:lvl3pPr>
            <a:lvl4pPr marL="1543409" indent="0">
              <a:buNone/>
              <a:defRPr sz="1125"/>
            </a:lvl4pPr>
            <a:lvl5pPr marL="2057879" indent="0">
              <a:buNone/>
              <a:defRPr sz="1125"/>
            </a:lvl5pPr>
            <a:lvl6pPr marL="2572349" indent="0">
              <a:buNone/>
              <a:defRPr sz="1125"/>
            </a:lvl6pPr>
            <a:lvl7pPr marL="3086818" indent="0">
              <a:buNone/>
              <a:defRPr sz="1125"/>
            </a:lvl7pPr>
            <a:lvl8pPr marL="3601288" indent="0">
              <a:buNone/>
              <a:defRPr sz="1125"/>
            </a:lvl8pPr>
            <a:lvl9pPr marL="4115758" indent="0">
              <a:buNone/>
              <a:defRPr sz="11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A50F5-6108-544E-9099-562745CBD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5D130-EEB0-AC4A-B0F6-C7182F4A93B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219BBC-298A-DE49-92BA-D781800C8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F290E-28E0-1D40-B82C-D326C5FF0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71B2-EDEF-BA49-968C-83D4CA4E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4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FB3284-A3FC-5346-8494-A3892FAD0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975" y="730256"/>
            <a:ext cx="11830050" cy="2651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293E1-2F06-E14F-A3B7-21331DFDB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2975" y="3651251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148BF-F9CA-E049-B654-6F59FBA38F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2978" y="12712701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5D130-EEB0-AC4A-B0F6-C7182F4A93B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98DB9-BAA5-B847-A6FD-9369C3F2B2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43425" y="12712701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88ABC-7F26-D541-958D-4F4FC79E5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86925" y="12712701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C71B2-EDEF-BA49-968C-83D4CA4E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1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2894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235" indent="-257235" algn="l" defTabSz="102894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704" indent="-257235" algn="l" defTabSz="102894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2pPr>
      <a:lvl3pPr marL="1286175" indent="-257235" algn="l" defTabSz="102894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644" indent="-257235" algn="l" defTabSz="102894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5113" indent="-257235" algn="l" defTabSz="102894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9583" indent="-257235" algn="l" defTabSz="102894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4052" indent="-257235" algn="l" defTabSz="102894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8522" indent="-257235" algn="l" defTabSz="102894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2992" indent="-257235" algn="l" defTabSz="102894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94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469" algn="l" defTabSz="102894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940" algn="l" defTabSz="102894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409" algn="l" defTabSz="102894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879" algn="l" defTabSz="102894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2349" algn="l" defTabSz="102894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818" algn="l" defTabSz="102894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1288" algn="l" defTabSz="102894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5758" algn="l" defTabSz="102894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3E1BC80-8E44-3D43-B214-96A30182F41E}"/>
              </a:ext>
            </a:extLst>
          </p:cNvPr>
          <p:cNvSpPr txBox="1"/>
          <p:nvPr/>
        </p:nvSpPr>
        <p:spPr>
          <a:xfrm>
            <a:off x="1953488" y="2325774"/>
            <a:ext cx="96947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316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Μένουμε μακριά από την ζέστη!</a:t>
            </a:r>
            <a:endParaRPr kumimoji="0" lang="en-GB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A662CE-8398-1D46-8CD9-DB92B77A9E21}"/>
              </a:ext>
            </a:extLst>
          </p:cNvPr>
          <p:cNvSpPr txBox="1"/>
          <p:nvPr/>
        </p:nvSpPr>
        <p:spPr>
          <a:xfrm>
            <a:off x="1166648" y="8468505"/>
            <a:ext cx="2564950" cy="928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316736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ΜΕΝΟΥΜΕ ΣΤΗΝ ΣΚΙΑ 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937A60-3156-4944-A859-E726174B7162}"/>
              </a:ext>
            </a:extLst>
          </p:cNvPr>
          <p:cNvSpPr txBox="1"/>
          <p:nvPr/>
        </p:nvSpPr>
        <p:spPr>
          <a:xfrm>
            <a:off x="3674276" y="8468505"/>
            <a:ext cx="3194852" cy="1739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316736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ΑΠΟΦΕΥΓΟΥΜΕ</a:t>
            </a:r>
          </a:p>
          <a:p>
            <a:pPr marL="0" marR="0" lvl="0" indent="0" algn="ctr" defTabSz="1316736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ΤΗΝ ΣΩΜΑΤΙΚΗ ΚΑΤΑΠΟΝΗΣΗ ΤΙΣ ΘΕΡΜΕΣ ΩΡΕΣ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A460AC-2BAE-8A4E-A5F8-FB0AE8793911}"/>
              </a:ext>
            </a:extLst>
          </p:cNvPr>
          <p:cNvSpPr txBox="1"/>
          <p:nvPr/>
        </p:nvSpPr>
        <p:spPr>
          <a:xfrm>
            <a:off x="6702658" y="8468505"/>
            <a:ext cx="3261875" cy="1739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316736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ΔΕΝ ΑΦΗΝΟΥΜΕ ΠΑΙΔΙΑ ΚΑΙ ΚΑΤΟΙΚΙΔΙΑ ΣΤΟ ΑΥΤΟΚΙΝΗΤΟ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C3331C-7972-A549-9327-8AE73B27160F}"/>
              </a:ext>
            </a:extLst>
          </p:cNvPr>
          <p:cNvSpPr txBox="1"/>
          <p:nvPr/>
        </p:nvSpPr>
        <p:spPr>
          <a:xfrm>
            <a:off x="9840188" y="8468506"/>
            <a:ext cx="2810301" cy="2160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316736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b="1" dirty="0">
                <a:solidFill>
                  <a:prstClr val="white"/>
                </a:solidFill>
                <a:latin typeface="Calibri" panose="020F0502020204030204"/>
              </a:rPr>
              <a:t>ΠΕΡΝΑΜΕ 2-3 ΩΡΕΣ ΤΗΝ ΗΜΕΡΑ ΣΕ ΔΡΟΣΕΡΟ ΧΩΡΟ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57B8D3-6CD8-E14C-9C95-B653718C7745}"/>
              </a:ext>
            </a:extLst>
          </p:cNvPr>
          <p:cNvSpPr txBox="1"/>
          <p:nvPr/>
        </p:nvSpPr>
        <p:spPr>
          <a:xfrm>
            <a:off x="2952751" y="138920"/>
            <a:ext cx="746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316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#</a:t>
            </a:r>
            <a:r>
              <a:rPr kumimoji="0" lang="el-GR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ΜένουμεΑσφαλείς</a:t>
            </a:r>
            <a:r>
              <a:rPr kumimoji="0" lang="el-GR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στον Καύσωνα!</a:t>
            </a:r>
            <a:endParaRPr kumimoji="0" lang="en-GB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19AA61D-AD93-CD4A-9966-803BB74588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5602" y="12375933"/>
            <a:ext cx="2481242" cy="102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231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866BD45-810C-4A41-846C-7C76A8D62045}"/>
              </a:ext>
            </a:extLst>
          </p:cNvPr>
          <p:cNvSpPr txBox="1"/>
          <p:nvPr/>
        </p:nvSpPr>
        <p:spPr>
          <a:xfrm>
            <a:off x="2038862" y="1894785"/>
            <a:ext cx="96947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316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Διατηρούμε το σπίτι μας δροσερό</a:t>
            </a:r>
            <a:endParaRPr kumimoji="0" lang="en-GB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02867E-3FE9-B14F-992B-7B13DEC9FE4D}"/>
              </a:ext>
            </a:extLst>
          </p:cNvPr>
          <p:cNvSpPr txBox="1"/>
          <p:nvPr/>
        </p:nvSpPr>
        <p:spPr>
          <a:xfrm>
            <a:off x="2577310" y="8310848"/>
            <a:ext cx="2736254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316736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ΑΝΟΙΓΟΥΜΕ ΤΑ ΠΑΡΑΘΥΡΑ ΤΗ ΝΥΧΤΑ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F132C3-5484-104B-88FD-226BF05CD267}"/>
              </a:ext>
            </a:extLst>
          </p:cNvPr>
          <p:cNvSpPr txBox="1"/>
          <p:nvPr/>
        </p:nvSpPr>
        <p:spPr>
          <a:xfrm>
            <a:off x="4976290" y="8310848"/>
            <a:ext cx="3582720" cy="1749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316736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ΚΛΕΙΝΟΥΜΕ ΤΑ ΣΤΟΡΙΑ ΚΑΙ ΤΑ ΠΑΤΖΟΥΡΙΑ ΤΗΝ ΗΜΕΡΑ</a:t>
            </a:r>
            <a:endParaRPr kumimoji="0" lang="en-GB" sz="3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4C2AFA-3A9F-DC4A-AB80-22FB9DF5131C}"/>
              </a:ext>
            </a:extLst>
          </p:cNvPr>
          <p:cNvSpPr txBox="1"/>
          <p:nvPr/>
        </p:nvSpPr>
        <p:spPr>
          <a:xfrm>
            <a:off x="8402438" y="8310848"/>
            <a:ext cx="3806462" cy="2160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316736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ΚΛΕΙΝΟΥΜΕ ΟΣΟ ΤΟ ΔΥΝΑΤΟΝ ΠΕΡΙΣΣΟΤΕΡΕΣ ΗΛΕΚΤΡΙΚΕΣ ΣΥΣΚΕΥΕΣ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F96FB4-F688-8643-BF7A-C85FDC242F95}"/>
              </a:ext>
            </a:extLst>
          </p:cNvPr>
          <p:cNvSpPr txBox="1"/>
          <p:nvPr/>
        </p:nvSpPr>
        <p:spPr>
          <a:xfrm>
            <a:off x="1984853" y="138920"/>
            <a:ext cx="9694722" cy="1755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316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5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#</a:t>
            </a:r>
            <a:r>
              <a:rPr lang="el-GR" sz="5405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ΜένουμεΑσφαλείς</a:t>
            </a:r>
            <a:r>
              <a:rPr lang="el-GR" sz="5405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στον Καύσωνα!</a:t>
            </a:r>
            <a:endParaRPr kumimoji="0" lang="en-GB" sz="5405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41C78EA-71E2-7D41-AF9B-5DBBBE2CD5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5602" y="12375933"/>
            <a:ext cx="2481242" cy="102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816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5033FEE-1CB0-CA4E-81BD-0A30DCB4C1F5}"/>
              </a:ext>
            </a:extLst>
          </p:cNvPr>
          <p:cNvSpPr txBox="1"/>
          <p:nvPr/>
        </p:nvSpPr>
        <p:spPr>
          <a:xfrm>
            <a:off x="2038862" y="1813658"/>
            <a:ext cx="96947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316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6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Διατηρούμε το σώμα μας δροσερό και ενυδατωμένο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17787D-C6AC-8247-965B-8BD3D1706D4C}"/>
              </a:ext>
            </a:extLst>
          </p:cNvPr>
          <p:cNvSpPr txBox="1"/>
          <p:nvPr/>
        </p:nvSpPr>
        <p:spPr>
          <a:xfrm>
            <a:off x="1128683" y="8288226"/>
            <a:ext cx="2970351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316736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ΦΟΡΑΜΕ ΕΛΑΦΡΙΑ ΚΑΙ ΦΑΡΔΙΑ ΡΟΥΧΑ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97A843-D244-8F4B-A83A-60B8C7BA6783}"/>
              </a:ext>
            </a:extLst>
          </p:cNvPr>
          <p:cNvSpPr txBox="1"/>
          <p:nvPr/>
        </p:nvSpPr>
        <p:spPr>
          <a:xfrm>
            <a:off x="4290915" y="8288226"/>
            <a:ext cx="2457437" cy="1339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316736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ΚΑΝΟΥΜΕ ΔΡΟΣΕΡΑ ΝΤΟΥΣ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1185BF-E946-0043-9E4D-6959AF30AA1B}"/>
              </a:ext>
            </a:extLst>
          </p:cNvPr>
          <p:cNvSpPr txBox="1"/>
          <p:nvPr/>
        </p:nvSpPr>
        <p:spPr>
          <a:xfrm>
            <a:off x="7224012" y="8290646"/>
            <a:ext cx="2241402" cy="1339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316736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ΠΙΝΟΥΜΕ ΑΦΘΟΝΟ ΝΕΡΟ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88BF1E-A1F8-5A41-8177-2B4C2E073DD5}"/>
              </a:ext>
            </a:extLst>
          </p:cNvPr>
          <p:cNvSpPr txBox="1"/>
          <p:nvPr/>
        </p:nvSpPr>
        <p:spPr>
          <a:xfrm>
            <a:off x="9465414" y="8288226"/>
            <a:ext cx="3314244" cy="1739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316736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ΑΠΟΦΕΥΓΟΥΜΕ ΑΛΚΟΟΛΟΥΧΑ, ΚΑΦΕΙΝΟΥΧΑ ΚΑΙ ΖΑΧΑΡΟΥΧΑ ΠΟΤΑ 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44DB48-42D0-2046-985F-29DAB3A600DB}"/>
              </a:ext>
            </a:extLst>
          </p:cNvPr>
          <p:cNvSpPr txBox="1"/>
          <p:nvPr/>
        </p:nvSpPr>
        <p:spPr>
          <a:xfrm>
            <a:off x="1984853" y="138920"/>
            <a:ext cx="9694722" cy="1755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316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#</a:t>
            </a:r>
            <a:r>
              <a:rPr lang="el-GR" sz="5405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ΜένουμεΑσφαλείς</a:t>
            </a:r>
            <a:r>
              <a:rPr lang="el-GR" sz="5405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στον Καύσωνα</a:t>
            </a:r>
            <a:r>
              <a:rPr kumimoji="0" lang="en-GB" sz="5405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!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B9808FC-E45E-D34D-BC6E-F47EF19147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5602" y="12375933"/>
            <a:ext cx="2481242" cy="102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504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B982A7E41CD844A233A6DB61736C59" ma:contentTypeVersion="12" ma:contentTypeDescription="Create a new document." ma:contentTypeScope="" ma:versionID="c24dafb9c7977a0fec6edfca962f311c">
  <xsd:schema xmlns:xsd="http://www.w3.org/2001/XMLSchema" xmlns:xs="http://www.w3.org/2001/XMLSchema" xmlns:p="http://schemas.microsoft.com/office/2006/metadata/properties" xmlns:ns2="6506822d-b40d-4ddc-9811-bfc2336702ec" xmlns:ns3="78f8b19c-10ab-43a0-aa9c-c13c2fbc5c71" targetNamespace="http://schemas.microsoft.com/office/2006/metadata/properties" ma:root="true" ma:fieldsID="451f264455703fef3783f04dfade37db" ns2:_="" ns3:_="">
    <xsd:import namespace="6506822d-b40d-4ddc-9811-bfc2336702ec"/>
    <xsd:import namespace="78f8b19c-10ab-43a0-aa9c-c13c2fbc5c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06822d-b40d-4ddc-9811-bfc2336702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f8b19c-10ab-43a0-aa9c-c13c2fbc5c7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7AEA38-E8D4-46FB-93B0-9371E46E50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06822d-b40d-4ddc-9811-bfc2336702ec"/>
    <ds:schemaRef ds:uri="78f8b19c-10ab-43a0-aa9c-c13c2fbc5c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977C4A-43E9-42BD-89CA-337BAAA68C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244A6F-A3BE-4013-AA37-3592667859F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96</Words>
  <Application>Microsoft Office PowerPoint</Application>
  <PresentationFormat>Custom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Fotini Sfakianaki</cp:lastModifiedBy>
  <cp:revision>14</cp:revision>
  <dcterms:created xsi:type="dcterms:W3CDTF">2020-05-12T08:25:02Z</dcterms:created>
  <dcterms:modified xsi:type="dcterms:W3CDTF">2020-07-28T15:10:18Z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0x010100E0B982A7E41CD844A233A6DB61736C59</vt:lpwstr>
  </property>
</Properties>
</file>